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94660"/>
  </p:normalViewPr>
  <p:slideViewPr>
    <p:cSldViewPr>
      <p:cViewPr varScale="1">
        <p:scale>
          <a:sx n="83" d="100"/>
          <a:sy n="83" d="100"/>
        </p:scale>
        <p:origin x="-78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29CA5-AF8C-4602-B2B3-21BAD08C0E40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5F811-3B84-4E1A-A7E1-0238C54DAC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année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colaire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Bien </a:t>
            </a:r>
            <a:r>
              <a:rPr lang="en-US" dirty="0" err="1" smtClean="0"/>
              <a:t>Dit</a:t>
            </a:r>
            <a:r>
              <a:rPr lang="en-US" dirty="0" smtClean="0"/>
              <a:t> 1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4, </a:t>
            </a:r>
            <a:r>
              <a:rPr lang="en-US" dirty="0" err="1" smtClean="0"/>
              <a:t>Vocabulaire</a:t>
            </a:r>
            <a:r>
              <a:rPr lang="en-US" dirty="0" smtClean="0"/>
              <a:t>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géographie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438400"/>
            <a:ext cx="3429000" cy="345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geography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  (f)</a:t>
            </a:r>
            <a:endParaRPr lang="en-US" dirty="0"/>
          </a:p>
        </p:txBody>
      </p:sp>
      <p:pic>
        <p:nvPicPr>
          <p:cNvPr id="9219" name="Picture 3" descr="5325580711_89b30549be_z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09800"/>
            <a:ext cx="506834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96200" y="3276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L’informatique</a:t>
            </a:r>
            <a:r>
              <a:rPr lang="en-US" dirty="0" smtClean="0"/>
              <a:t>   (f)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33599"/>
            <a:ext cx="3429000" cy="369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62800" y="3124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Computer </a:t>
            </a:r>
            <a:r>
              <a:rPr lang="en-US" dirty="0" err="1" smtClean="0"/>
              <a:t>aps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mathématiques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3784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physique</a:t>
            </a:r>
            <a:endParaRPr lang="en-US" dirty="0"/>
          </a:p>
        </p:txBody>
      </p:sp>
      <p:pic>
        <p:nvPicPr>
          <p:cNvPr id="12290" name="Picture 2" descr="400px-P_phys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52599"/>
            <a:ext cx="4572000" cy="413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devoirs  (m)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81199"/>
            <a:ext cx="381000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L’examen</a:t>
            </a:r>
            <a:r>
              <a:rPr lang="en-US" dirty="0" smtClean="0"/>
              <a:t>   (m)</a:t>
            </a:r>
            <a:endParaRPr lang="en-US" dirty="0"/>
          </a:p>
        </p:txBody>
      </p:sp>
      <p:pic>
        <p:nvPicPr>
          <p:cNvPr id="14338" name="Picture 2" descr="exam_paper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récréation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5362" name="Picture 2" descr="rec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499654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Recess/ break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sortie</a:t>
            </a:r>
            <a:endParaRPr lang="en-US" dirty="0"/>
          </a:p>
        </p:txBody>
      </p:sp>
      <p:pic>
        <p:nvPicPr>
          <p:cNvPr id="16386" name="Picture 2" descr="schoo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62200"/>
            <a:ext cx="512717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dismissal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cours</a:t>
            </a:r>
            <a:r>
              <a:rPr lang="en-US" dirty="0" smtClean="0"/>
              <a:t>   (m)/  les </a:t>
            </a:r>
            <a:r>
              <a:rPr lang="en-US" dirty="0" err="1" smtClean="0"/>
              <a:t>matières</a:t>
            </a:r>
            <a:r>
              <a:rPr lang="en-US" dirty="0" smtClean="0"/>
              <a:t>  (f)</a:t>
            </a:r>
            <a:endParaRPr lang="en-US" dirty="0"/>
          </a:p>
        </p:txBody>
      </p:sp>
      <p:pic>
        <p:nvPicPr>
          <p:cNvPr id="17410" name="Picture 2" descr="matie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Courses/</a:t>
            </a:r>
          </a:p>
          <a:p>
            <a:r>
              <a:rPr lang="en-US" dirty="0" smtClean="0"/>
              <a:t>subjects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Bien </a:t>
            </a:r>
            <a:r>
              <a:rPr lang="en-US" dirty="0" err="1" smtClean="0"/>
              <a:t>Dit</a:t>
            </a:r>
            <a:r>
              <a:rPr lang="en-US" dirty="0" smtClean="0"/>
              <a:t>, </a:t>
            </a:r>
            <a:r>
              <a:rPr lang="en-US" dirty="0" err="1" smtClean="0"/>
              <a:t>Chapitre</a:t>
            </a:r>
            <a:r>
              <a:rPr lang="en-US" dirty="0" smtClean="0"/>
              <a:t> 4.1: </a:t>
            </a:r>
            <a:r>
              <a:rPr lang="en-US" dirty="0" err="1" smtClean="0"/>
              <a:t>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r>
              <a:rPr lang="en-US" dirty="0" smtClean="0"/>
              <a:t>To identify classes</a:t>
            </a:r>
          </a:p>
          <a:p>
            <a:r>
              <a:rPr lang="en-US" dirty="0" smtClean="0"/>
              <a:t>To ask &amp; give opinions about classes</a:t>
            </a:r>
          </a:p>
          <a:p>
            <a:r>
              <a:rPr lang="en-US" dirty="0" smtClean="0"/>
              <a:t>To ask &amp; tell at what time you have a certain class</a:t>
            </a:r>
          </a:p>
          <a:p>
            <a:r>
              <a:rPr lang="en-US" dirty="0" smtClean="0"/>
              <a:t>To ask &amp; tell on what day of the week you have a certain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semaine</a:t>
            </a:r>
            <a:endParaRPr lang="en-US" dirty="0"/>
          </a:p>
        </p:txBody>
      </p:sp>
      <p:pic>
        <p:nvPicPr>
          <p:cNvPr id="18434" name="Picture 2" descr="semaine"/>
          <p:cNvPicPr>
            <a:picLocks noChangeAspect="1" noChangeArrowheads="1"/>
          </p:cNvPicPr>
          <p:nvPr/>
        </p:nvPicPr>
        <p:blipFill>
          <a:blip r:embed="rId2" cstate="print"/>
          <a:srcRect t="14607" b="5618"/>
          <a:stretch>
            <a:fillRect/>
          </a:stretch>
        </p:blipFill>
        <p:spPr bwMode="auto">
          <a:xfrm>
            <a:off x="2971800" y="1828800"/>
            <a:ext cx="3810000" cy="429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week-end</a:t>
            </a:r>
            <a:endParaRPr lang="en-US" dirty="0"/>
          </a:p>
        </p:txBody>
      </p:sp>
      <p:pic>
        <p:nvPicPr>
          <p:cNvPr id="19458" name="Picture 2" descr="semaine"/>
          <p:cNvPicPr>
            <a:picLocks noChangeAspect="1" noChangeArrowheads="1"/>
          </p:cNvPicPr>
          <p:nvPr/>
        </p:nvPicPr>
        <p:blipFill>
          <a:blip r:embed="rId2" cstate="print"/>
          <a:srcRect t="69662" b="5618"/>
          <a:stretch>
            <a:fillRect/>
          </a:stretch>
        </p:blipFill>
        <p:spPr bwMode="auto">
          <a:xfrm>
            <a:off x="990600" y="2438400"/>
            <a:ext cx="676448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jour</a:t>
            </a:r>
            <a:endParaRPr lang="en-US" dirty="0"/>
          </a:p>
        </p:txBody>
      </p:sp>
      <p:pic>
        <p:nvPicPr>
          <p:cNvPr id="20482" name="Picture 2" descr="semaine"/>
          <p:cNvPicPr>
            <a:picLocks noChangeAspect="1" noChangeArrowheads="1"/>
          </p:cNvPicPr>
          <p:nvPr/>
        </p:nvPicPr>
        <p:blipFill>
          <a:blip r:embed="rId2" cstate="print"/>
          <a:srcRect l="17461" t="69662" r="30159" b="19101"/>
          <a:stretch>
            <a:fillRect/>
          </a:stretch>
        </p:blipFill>
        <p:spPr bwMode="auto">
          <a:xfrm>
            <a:off x="1676400" y="2362200"/>
            <a:ext cx="504613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1506" name="Picture 2" descr="PngMedium-Smiley-Face-making-Thumbs-Up-1663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35945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724400" y="2209800"/>
            <a:ext cx="1905000" cy="2819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?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31242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it please you?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D’après</a:t>
            </a:r>
            <a:r>
              <a:rPr lang="en-US" dirty="0" smtClean="0"/>
              <a:t> </a:t>
            </a:r>
            <a:r>
              <a:rPr lang="en-US" dirty="0" err="1" smtClean="0"/>
              <a:t>moi</a:t>
            </a:r>
            <a:r>
              <a:rPr lang="en-US" dirty="0" smtClean="0"/>
              <a:t>……</a:t>
            </a:r>
            <a:endParaRPr lang="en-US" dirty="0"/>
          </a:p>
        </p:txBody>
      </p:sp>
      <p:pic>
        <p:nvPicPr>
          <p:cNvPr id="22530" name="Picture 33" descr="C:\Users\Phyllis\AppData\Local\Microsoft\Windows\Temporary Internet Files\Content.IE5\IAP23488\MC9000487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286000"/>
            <a:ext cx="2590800" cy="270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3124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my opinion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(super-)</a:t>
            </a:r>
            <a:r>
              <a:rPr lang="en-US" dirty="0" err="1" smtClean="0"/>
              <a:t>difficile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3554" name="Picture 2" descr="diffic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981200"/>
            <a:ext cx="3286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(super-) hard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facile.</a:t>
            </a:r>
            <a:endParaRPr lang="en-US" dirty="0"/>
          </a:p>
        </p:txBody>
      </p:sp>
      <p:pic>
        <p:nvPicPr>
          <p:cNvPr id="24578" name="Picture 2" descr="facile"/>
          <p:cNvPicPr>
            <a:picLocks noChangeAspect="1" noChangeArrowheads="1"/>
          </p:cNvPicPr>
          <p:nvPr/>
        </p:nvPicPr>
        <p:blipFill>
          <a:blip r:embed="rId2" cstate="print"/>
          <a:srcRect t="45732"/>
          <a:stretch>
            <a:fillRect/>
          </a:stretch>
        </p:blipFill>
        <p:spPr bwMode="auto">
          <a:xfrm>
            <a:off x="2743200" y="4343400"/>
            <a:ext cx="3733800" cy="211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facil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743200"/>
            <a:ext cx="342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easy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ennuyeux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5602" name="Picture 2" descr="borin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33600"/>
            <a:ext cx="282589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15200" y="3124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boring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(hyper-) </a:t>
            </a:r>
            <a:r>
              <a:rPr lang="en-US" dirty="0" err="1" smtClean="0"/>
              <a:t>intéressant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6626" name="Picture 2" descr="intéressa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344997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934200" y="3124200"/>
            <a:ext cx="1371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(</a:t>
            </a:r>
            <a:r>
              <a:rPr lang="en-US" sz="2000" b="1" dirty="0" smtClean="0"/>
              <a:t>very)</a:t>
            </a:r>
            <a:endParaRPr lang="en-US" b="1" dirty="0" smtClean="0"/>
          </a:p>
          <a:p>
            <a:r>
              <a:rPr lang="en-US" dirty="0" smtClean="0"/>
              <a:t>Interesting.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fascinant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7650" name="Picture 2" descr="fascina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05000"/>
            <a:ext cx="453105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fascinating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L’allemand</a:t>
            </a:r>
            <a:r>
              <a:rPr lang="en-US" dirty="0" smtClean="0"/>
              <a:t>  (m)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0262" y="1829594"/>
            <a:ext cx="49434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arts </a:t>
            </a:r>
            <a:r>
              <a:rPr lang="en-US" dirty="0" err="1" smtClean="0"/>
              <a:t>plastiques</a:t>
            </a:r>
            <a:r>
              <a:rPr lang="en-US" dirty="0" smtClean="0"/>
              <a:t>  (m)</a:t>
            </a:r>
            <a:endParaRPr lang="en-US" dirty="0"/>
          </a:p>
        </p:txBody>
      </p:sp>
      <p:pic>
        <p:nvPicPr>
          <p:cNvPr id="2050" name="Picture 2" descr="art_class_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05000"/>
            <a:ext cx="3733800" cy="399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biologie</a:t>
            </a:r>
            <a:endParaRPr lang="en-US" dirty="0"/>
          </a:p>
        </p:txBody>
      </p:sp>
      <p:pic>
        <p:nvPicPr>
          <p:cNvPr id="3074" name="Picture 2" descr="128416606_e7e3e8928f[1]"/>
          <p:cNvPicPr>
            <a:picLocks noChangeAspect="1" noChangeArrowheads="1"/>
          </p:cNvPicPr>
          <p:nvPr/>
        </p:nvPicPr>
        <p:blipFill>
          <a:blip r:embed="rId2" cstate="print"/>
          <a:srcRect b="23494"/>
          <a:stretch>
            <a:fillRect/>
          </a:stretch>
        </p:blipFill>
        <p:spPr bwMode="auto">
          <a:xfrm>
            <a:off x="2590800" y="2362200"/>
            <a:ext cx="381569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chimie</a:t>
            </a:r>
            <a:endParaRPr lang="en-US" dirty="0"/>
          </a:p>
        </p:txBody>
      </p:sp>
      <p:pic>
        <p:nvPicPr>
          <p:cNvPr id="4098" name="Picture 2" descr="chim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2895600" cy="3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L’éducation</a:t>
            </a:r>
            <a:r>
              <a:rPr lang="en-US" dirty="0" smtClean="0"/>
              <a:t> musicale  (f)</a:t>
            </a:r>
            <a:endParaRPr lang="en-US" dirty="0"/>
          </a:p>
        </p:txBody>
      </p:sp>
      <p:pic>
        <p:nvPicPr>
          <p:cNvPr id="5122" name="Picture 2" descr="band-instruments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7400"/>
            <a:ext cx="3886200" cy="385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15200" y="3124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Music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L’éducation</a:t>
            </a:r>
            <a:r>
              <a:rPr lang="en-US" dirty="0" smtClean="0"/>
              <a:t> physique et sportive (f)</a:t>
            </a:r>
            <a:br>
              <a:rPr lang="en-US" dirty="0" smtClean="0"/>
            </a:br>
            <a:r>
              <a:rPr lang="en-US" dirty="0" err="1" smtClean="0"/>
              <a:t>l’EPS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2286000" cy="40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gym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L’espagnol</a:t>
            </a:r>
            <a:r>
              <a:rPr lang="en-US" dirty="0" smtClean="0"/>
              <a:t>  (m)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86000"/>
            <a:ext cx="325017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62800" y="3505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Spanish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210</Words>
  <Application>Microsoft Office PowerPoint</Application>
  <PresentationFormat>On-screen Show (4:3)</PresentationFormat>
  <Paragraphs>65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Mon année scolaire</vt:lpstr>
      <vt:lpstr>Bien Dit, Chapitre 4.1: Objectifs</vt:lpstr>
      <vt:lpstr>L’allemand  (m)</vt:lpstr>
      <vt:lpstr>Les arts plastiques  (m)</vt:lpstr>
      <vt:lpstr>La biologie</vt:lpstr>
      <vt:lpstr>La chimie</vt:lpstr>
      <vt:lpstr>L’éducation musicale  (f)</vt:lpstr>
      <vt:lpstr>L’éducation physique et sportive (f) l’EPS</vt:lpstr>
      <vt:lpstr>L’espagnol  (m)</vt:lpstr>
      <vt:lpstr>La géographie</vt:lpstr>
      <vt:lpstr>L’histoire  (f)</vt:lpstr>
      <vt:lpstr>L’informatique   (f)</vt:lpstr>
      <vt:lpstr>Les mathématiques</vt:lpstr>
      <vt:lpstr>La physique</vt:lpstr>
      <vt:lpstr>Les devoirs  (m)</vt:lpstr>
      <vt:lpstr>L’examen   (m)</vt:lpstr>
      <vt:lpstr>La récréation  </vt:lpstr>
      <vt:lpstr>La sortie</vt:lpstr>
      <vt:lpstr>Les cours   (m)/  les matières  (f)</vt:lpstr>
      <vt:lpstr>La semaine</vt:lpstr>
      <vt:lpstr>Le week-end</vt:lpstr>
      <vt:lpstr>Le jour</vt:lpstr>
      <vt:lpstr>Ça te plaît?</vt:lpstr>
      <vt:lpstr>D’après moi……</vt:lpstr>
      <vt:lpstr>C’est (super-)difficile.</vt:lpstr>
      <vt:lpstr>C’est facile.</vt:lpstr>
      <vt:lpstr>C’est ennuyeux.</vt:lpstr>
      <vt:lpstr>C’est (hyper-) intéressant.</vt:lpstr>
      <vt:lpstr>C’est fascinant.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année acolaire</dc:title>
  <dc:creator>Phyllis</dc:creator>
  <cp:lastModifiedBy>Phyllis</cp:lastModifiedBy>
  <cp:revision>38</cp:revision>
  <dcterms:created xsi:type="dcterms:W3CDTF">2015-01-24T13:57:02Z</dcterms:created>
  <dcterms:modified xsi:type="dcterms:W3CDTF">2015-01-24T15:19:54Z</dcterms:modified>
</cp:coreProperties>
</file>